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62" r:id="rId4"/>
    <p:sldId id="263" r:id="rId5"/>
    <p:sldId id="264" r:id="rId6"/>
    <p:sldId id="274" r:id="rId7"/>
    <p:sldId id="275" r:id="rId8"/>
    <p:sldId id="272" r:id="rId9"/>
    <p:sldId id="267" r:id="rId10"/>
    <p:sldId id="268" r:id="rId11"/>
    <p:sldId id="269" r:id="rId12"/>
    <p:sldId id="270" r:id="rId13"/>
    <p:sldId id="266" r:id="rId1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D50CC-29C7-41DE-BE28-3293F680AF36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4CACE-7294-4FD5-9C30-9F9BDD19C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43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3FBB3-AFE9-4B2A-8A63-EB83C3E9E4B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22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836712"/>
            <a:ext cx="8386263" cy="1070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«ЧТО ТАКОЕ ЮНАРМИЯ?»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8834" r="17079" b="8911"/>
          <a:stretch/>
        </p:blipFill>
        <p:spPr bwMode="auto">
          <a:xfrm>
            <a:off x="1547664" y="1988840"/>
            <a:ext cx="6696744" cy="411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006" y="764704"/>
            <a:ext cx="5605094" cy="63408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ФОРМА ЮНАРМИИ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05026" y="1398786"/>
            <a:ext cx="8723289" cy="5115420"/>
            <a:chOff x="205026" y="1398786"/>
            <a:chExt cx="8723289" cy="51154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437" t="13692" r="45630" b="6178"/>
            <a:stretch/>
          </p:blipFill>
          <p:spPr bwMode="auto">
            <a:xfrm>
              <a:off x="205026" y="1398786"/>
              <a:ext cx="2032831" cy="24209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406" t="13692" r="51314" b="7749"/>
            <a:stretch/>
          </p:blipFill>
          <p:spPr bwMode="auto">
            <a:xfrm>
              <a:off x="252838" y="3914786"/>
              <a:ext cx="2024944" cy="2599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1" descr="F:\ЮНАРМИЯ\Юнармия фото\24044.970.jpg"/>
            <p:cNvPicPr preferRelativeResize="0">
              <a:picLocks noChangeArrowheads="1"/>
            </p:cNvPicPr>
            <p:nvPr/>
          </p:nvPicPr>
          <p:blipFill>
            <a:blip r:embed="rId4" cstate="print"/>
            <a:srcRect t="14375" b="14375"/>
            <a:stretch>
              <a:fillRect/>
            </a:stretch>
          </p:blipFill>
          <p:spPr bwMode="auto">
            <a:xfrm>
              <a:off x="2697519" y="2748543"/>
              <a:ext cx="1410532" cy="1187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3" descr="F:\ЮНАРМИЯ\Юнармия фото\24033.970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9677" t="26831" r="11573" b="19880"/>
            <a:stretch/>
          </p:blipFill>
          <p:spPr bwMode="auto">
            <a:xfrm>
              <a:off x="4804827" y="2705234"/>
              <a:ext cx="1514226" cy="11009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" descr="F:\ЮНАРМИЯ\Юнармия фото\24042.970.jpg"/>
            <p:cNvPicPr>
              <a:picLocks noChangeAspect="1" noChangeArrowheads="1"/>
            </p:cNvPicPr>
            <p:nvPr/>
          </p:nvPicPr>
          <p:blipFill>
            <a:blip r:embed="rId6" cstate="print"/>
            <a:srcRect t="24687" b="30312"/>
            <a:stretch>
              <a:fillRect/>
            </a:stretch>
          </p:blipFill>
          <p:spPr bwMode="auto">
            <a:xfrm>
              <a:off x="3491880" y="5531465"/>
              <a:ext cx="2006740" cy="9030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553088"/>
              <a:ext cx="2000662" cy="821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86" y="4243507"/>
              <a:ext cx="1882698" cy="1008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938" y="4023334"/>
              <a:ext cx="1613764" cy="1291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9" t="25714" r="54686" b="8936"/>
            <a:stretch/>
          </p:blipFill>
          <p:spPr bwMode="auto">
            <a:xfrm>
              <a:off x="6761561" y="1459074"/>
              <a:ext cx="2166754" cy="246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3" t="23557" r="54320" b="9778"/>
            <a:stretch/>
          </p:blipFill>
          <p:spPr bwMode="auto">
            <a:xfrm>
              <a:off x="6792718" y="4069686"/>
              <a:ext cx="2076552" cy="2364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01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0" t="26303" r="25434" b="9036"/>
          <a:stretch/>
        </p:blipFill>
        <p:spPr bwMode="auto">
          <a:xfrm>
            <a:off x="0" y="1556792"/>
            <a:ext cx="6015682" cy="49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27584" y="873462"/>
            <a:ext cx="7704856" cy="634082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ЗНАКИ РАЗЛИЧИЯ В ЮНАРМИИ</a:t>
            </a:r>
            <a:endParaRPr lang="ru-RU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t="39104" r="28385" b="20883"/>
          <a:stretch/>
        </p:blipFill>
        <p:spPr bwMode="auto">
          <a:xfrm>
            <a:off x="3099358" y="2132856"/>
            <a:ext cx="5832648" cy="226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5700" r="32190" b="10663"/>
          <a:stretch/>
        </p:blipFill>
        <p:spPr bwMode="auto">
          <a:xfrm>
            <a:off x="1043608" y="1398786"/>
            <a:ext cx="734481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552728" cy="634082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НАРУКАВНЫЕ НАШИВКИ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260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816" y="764704"/>
            <a:ext cx="7738291" cy="72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А ТЫ ГОТОВ СТАТЬ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ЮНАРМЕЙЦЕМ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572661" cy="500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8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7337" y="352732"/>
            <a:ext cx="3024336" cy="88871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УЧРЕДИТЕЛИ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21110" y="811552"/>
            <a:ext cx="8934695" cy="3180929"/>
            <a:chOff x="221110" y="784547"/>
            <a:chExt cx="8934695" cy="318092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21110" y="784547"/>
              <a:ext cx="1999245" cy="3180929"/>
              <a:chOff x="179511" y="188639"/>
              <a:chExt cx="1999245" cy="3180929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1" y="1800510"/>
                <a:ext cx="1999245" cy="15690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029" y="188639"/>
                <a:ext cx="1922006" cy="14294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2337809" y="931359"/>
              <a:ext cx="464519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ЮРИДИЧЕСКИЕ ЛИЦА: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</a:rPr>
                <a:t>ОБЩСТВЕННО-ГОСУДАРСТВЕННАЯ ОРГАНИЗАЦИЯ «ДОБРОВОЛЬНОЕ ОБЩЕСТВО СОДЕЙСТВИЯ АРМИИ, АВИАЦИИ И ФЛОТУ РОССИИ</a:t>
              </a:r>
            </a:p>
            <a:p>
              <a:pPr algn="just"/>
              <a:endParaRPr lang="ru-RU" b="1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</a:rPr>
                <a:t>ОБЩЕРОССИЙСКАЯ ОБЩЕСТВЕННАЯ ОРГАНИЗАЦИЯ ВЕТЕРАНОВ ВООРУЖЁННЫХ СИЛ РОССИЙСКОЙ ФЕДЕРАЦИИ</a:t>
              </a:r>
              <a:endParaRPr lang="ru-RU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266" y="1248765"/>
              <a:ext cx="2352539" cy="2552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725262" y="3750957"/>
            <a:ext cx="7574540" cy="2808679"/>
            <a:chOff x="725262" y="3750957"/>
            <a:chExt cx="7574540" cy="2808679"/>
          </a:xfrm>
        </p:grpSpPr>
        <p:sp>
          <p:nvSpPr>
            <p:cNvPr id="5" name="TextBox 4"/>
            <p:cNvSpPr txBox="1"/>
            <p:nvPr/>
          </p:nvSpPr>
          <p:spPr>
            <a:xfrm>
              <a:off x="3437822" y="3750957"/>
              <a:ext cx="2223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ФИЗИЧЕСКИЕ ЛИЦА: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725262" y="4147926"/>
              <a:ext cx="7574540" cy="2411710"/>
              <a:chOff x="799059" y="4101018"/>
              <a:chExt cx="7574540" cy="2411710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799059" y="4101018"/>
                <a:ext cx="1819794" cy="2409398"/>
                <a:chOff x="1037587" y="4103330"/>
                <a:chExt cx="1819794" cy="2409398"/>
              </a:xfrm>
            </p:grpSpPr>
            <p:pic>
              <p:nvPicPr>
                <p:cNvPr id="3079" name="Picture 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8889" y="4103330"/>
                  <a:ext cx="1557190" cy="198783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1037587" y="6143396"/>
                  <a:ext cx="1819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Терешкова В.В.</a:t>
                  </a:r>
                  <a:endParaRPr lang="ru-RU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Группа 8"/>
              <p:cNvGrpSpPr/>
              <p:nvPr/>
            </p:nvGrpSpPr>
            <p:grpSpPr>
              <a:xfrm>
                <a:off x="2807759" y="4124914"/>
                <a:ext cx="1787477" cy="2387814"/>
                <a:chOff x="2954263" y="4124914"/>
                <a:chExt cx="1787477" cy="2387814"/>
              </a:xfrm>
            </p:grpSpPr>
            <p:pic>
              <p:nvPicPr>
                <p:cNvPr id="3080" name="Picture 8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4124914"/>
                  <a:ext cx="1608656" cy="198783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2954263" y="6143396"/>
                  <a:ext cx="17874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Востротин В.А.</a:t>
                  </a:r>
                  <a:endParaRPr lang="ru-RU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4734205" y="4124884"/>
                <a:ext cx="2043188" cy="2357171"/>
                <a:chOff x="4798126" y="4124884"/>
                <a:chExt cx="2043188" cy="2357171"/>
              </a:xfrm>
            </p:grpSpPr>
            <p:pic>
              <p:nvPicPr>
                <p:cNvPr id="3081" name="Picture 9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6056" y="4124884"/>
                  <a:ext cx="1445701" cy="198783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798126" y="6112723"/>
                  <a:ext cx="2043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Чилингаров А.Н.</a:t>
                  </a:r>
                  <a:endParaRPr lang="ru-RU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6777393" y="4151172"/>
                <a:ext cx="1596206" cy="2309329"/>
                <a:chOff x="6733170" y="4151172"/>
                <a:chExt cx="1596206" cy="2309329"/>
              </a:xfrm>
            </p:grpSpPr>
            <p:pic>
              <p:nvPicPr>
                <p:cNvPr id="3082" name="Picture 10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0582" y="4151172"/>
                  <a:ext cx="1381382" cy="193999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6733170" y="6091169"/>
                  <a:ext cx="15962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Хоркина С.В.</a:t>
                  </a:r>
                  <a:endParaRPr lang="ru-RU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0187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Группа 52"/>
          <p:cNvGrpSpPr/>
          <p:nvPr/>
        </p:nvGrpSpPr>
        <p:grpSpPr>
          <a:xfrm>
            <a:off x="251520" y="836712"/>
            <a:ext cx="8622465" cy="5557152"/>
            <a:chOff x="210940" y="354546"/>
            <a:chExt cx="8622465" cy="5557152"/>
          </a:xfrm>
        </p:grpSpPr>
        <p:sp>
          <p:nvSpPr>
            <p:cNvPr id="36" name="TextBox 35"/>
            <p:cNvSpPr txBox="1"/>
            <p:nvPr/>
          </p:nvSpPr>
          <p:spPr>
            <a:xfrm>
              <a:off x="387715" y="1783172"/>
              <a:ext cx="2484815" cy="156311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206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FF00"/>
                  </a:solidFill>
                </a:rPr>
                <a:t>КАДЕТЫ, УЧАЩИЕСЯ КАДЕТСКИХ КЛАССОВ</a:t>
              </a:r>
              <a:endParaRPr lang="ru-RU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93965" y="354546"/>
              <a:ext cx="4420826" cy="58477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206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rgbClr val="FFFF00"/>
                  </a:solidFill>
                </a:rPr>
                <a:t>ЮНАРМИЯ МОСКВЫ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512873" y="1964564"/>
              <a:ext cx="2388818" cy="1200329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206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FF00"/>
                  </a:solidFill>
                </a:rPr>
                <a:t>ЧЛЕНЫ ПОИСКОВЫХ ОТРЯДОВ</a:t>
              </a:r>
              <a:endParaRPr lang="ru-RU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46567" y="1774333"/>
              <a:ext cx="2232247" cy="156966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206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FF00"/>
                  </a:solidFill>
                </a:rPr>
                <a:t>ЧЛЕНЫ ШКОЛЬНЫХ МУЗЕЙНЫХ АКТИВОВ</a:t>
              </a:r>
              <a:endParaRPr lang="ru-RU" sz="24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40" name="Прямая со стрелкой 39"/>
            <p:cNvCxnSpPr>
              <a:stCxn id="37" idx="2"/>
              <a:endCxn id="36" idx="0"/>
            </p:cNvCxnSpPr>
            <p:nvPr/>
          </p:nvCxnSpPr>
          <p:spPr>
            <a:xfrm flipH="1">
              <a:off x="1630123" y="939321"/>
              <a:ext cx="3174255" cy="84385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4778" y="3807474"/>
              <a:ext cx="2491561" cy="2104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40" y="3807476"/>
              <a:ext cx="2661590" cy="2104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94"/>
            <a:stretch/>
          </p:blipFill>
          <p:spPr bwMode="auto">
            <a:xfrm>
              <a:off x="6245197" y="4160744"/>
              <a:ext cx="2588208" cy="1750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7" name="Прямая со стрелкой 46"/>
            <p:cNvCxnSpPr>
              <a:stCxn id="37" idx="2"/>
            </p:cNvCxnSpPr>
            <p:nvPr/>
          </p:nvCxnSpPr>
          <p:spPr>
            <a:xfrm>
              <a:off x="4804378" y="939321"/>
              <a:ext cx="3084028" cy="78141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4766194" y="1000877"/>
              <a:ext cx="0" cy="96368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44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31277" cy="63408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ЦЕЛЬ И ЗАДАЧИ СОЗДАНИЯ ЮНАРМИИ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06839"/>
            <a:ext cx="8927314" cy="62511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FF0000"/>
                </a:solidFill>
              </a:rPr>
              <a:t>ЦЕЛЬ: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воспитывать здоровых, патриотически настроенных граждан России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FF0000"/>
                </a:solidFill>
              </a:rPr>
              <a:t>ЗАДАЧИ:</a:t>
            </a:r>
          </a:p>
          <a:p>
            <a:pPr>
              <a:spcAft>
                <a:spcPts val="4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воспитание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 молодежи чувства патриотизма, приверженности идеям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интернационализма;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4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изучение истории страны и военно-исторического наследия Отечества, развитие краеведения, расширение знаний об истории и выдающихся людях «малой»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Родины;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привлечение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молодежи к мероприятиям патриотической направленности;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развитие поискового движения, проектно-исследовательской деятельности учащихся в изучении истории Отечества;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развитие конкурсного движения (участие в олимпиадах, соревнованиях и конкурсах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);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4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пропаганда здорового образа жизни, укрепление физической закалки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выносливости;</a:t>
            </a:r>
          </a:p>
          <a:p>
            <a:pPr>
              <a:spcAft>
                <a:spcPts val="4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систематизация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военно-патриотического движения, создание единой формы, символики, методической литературы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4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воспитание у юных граждан уважения к Вооруженным Силам России</a:t>
            </a:r>
          </a:p>
        </p:txBody>
      </p:sp>
    </p:spTree>
    <p:extLst>
      <p:ext uri="{BB962C8B-B14F-4D97-AF65-F5344CB8AC3E}">
        <p14:creationId xmlns:p14="http://schemas.microsoft.com/office/powerpoint/2010/main" val="25356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Шойгу: «Юнармия» не занимается милитаризацией молодых людей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16998"/>
          <a:stretch/>
        </p:blipFill>
        <p:spPr bwMode="auto">
          <a:xfrm>
            <a:off x="6084168" y="939629"/>
            <a:ext cx="2781935" cy="195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764704"/>
            <a:ext cx="5816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«Каждый юнармеец должен свято верить в свое Отечество, любить свою Родину, знать свою историю, гордиться подвигами отцов и дедов, понимать, к чему можно и нужно стремиться»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- заявил министр обороны Российской Федерации генерал армии Сергей Шойгу. </a:t>
            </a:r>
          </a:p>
        </p:txBody>
      </p:sp>
      <p:pic>
        <p:nvPicPr>
          <p:cNvPr id="1026" name="Picture 2" descr="http://olimp.kcbux.ru/Raznoe/Jnarmiy/image/2016-05-28-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15618"/>
          <a:stretch/>
        </p:blipFill>
        <p:spPr bwMode="auto">
          <a:xfrm>
            <a:off x="251520" y="2941458"/>
            <a:ext cx="8614583" cy="34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6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94122"/>
          </a:xfrm>
        </p:spPr>
        <p:txBody>
          <a:bodyPr/>
          <a:lstStyle/>
          <a:p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МОДУЛЬНЫЕ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ПРОГРАММЫ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(программы и контакты в заявках на обучение)</a:t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11256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Военный летчик, инженер, офицер боевого управления (диспетчер), конструктор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»</a:t>
            </a:r>
          </a:p>
          <a:p>
            <a:pPr marL="0" indent="0">
              <a:buNone/>
            </a:pP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«Юный парашютист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»</a:t>
            </a:r>
          </a:p>
          <a:p>
            <a:pPr marL="0" indent="0">
              <a:buNone/>
            </a:pP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«Аэродинамический тренажёр «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Аэротруба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»</a:t>
            </a:r>
          </a:p>
          <a:p>
            <a:pPr marL="0" indent="0">
              <a:buNone/>
            </a:pP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«Судоводитель маломерного судна (катер,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мотолодка, гидроцикл)»</a:t>
            </a:r>
          </a:p>
          <a:p>
            <a:pPr marL="0" indent="0">
              <a:buNone/>
            </a:pP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 «Матрос судов внутреннего плавания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»</a:t>
            </a:r>
          </a:p>
          <a:p>
            <a:pPr marL="0" indent="0">
              <a:buNone/>
            </a:pPr>
            <a:endParaRPr lang="ru-RU" sz="1000" b="1" dirty="0" smtClean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 «Юный подводник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»</a:t>
            </a:r>
          </a:p>
          <a:p>
            <a:pPr marL="0" indent="0">
              <a:buNone/>
            </a:pP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 «Юный аквалангист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»</a:t>
            </a:r>
          </a:p>
          <a:p>
            <a:pPr marL="0" indent="0">
              <a:buNone/>
            </a:pP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 «Мастерская безопасности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»</a:t>
            </a:r>
          </a:p>
          <a:p>
            <a:pPr marL="0" indent="0">
              <a:buNone/>
            </a:pP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  «Пожарно-техническая подготовка»</a:t>
            </a:r>
          </a:p>
        </p:txBody>
      </p:sp>
    </p:spTree>
    <p:extLst>
      <p:ext uri="{BB962C8B-B14F-4D97-AF65-F5344CB8AC3E}">
        <p14:creationId xmlns:p14="http://schemas.microsoft.com/office/powerpoint/2010/main" val="212802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79296" cy="1143000"/>
          </a:xfrm>
        </p:spPr>
        <p:txBody>
          <a:bodyPr/>
          <a:lstStyle/>
          <a:p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УЧАСТИЕ В ГОРОДСКИХ, РЕГИОНАЛЬНЫХ И ВСЕРОССИЙСКИХ МЕРОПРИЯТИЯХ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86146" y="1536338"/>
            <a:ext cx="8349589" cy="4927222"/>
            <a:chOff x="386146" y="1536338"/>
            <a:chExt cx="8349589" cy="4927222"/>
          </a:xfrm>
        </p:grpSpPr>
        <p:pic>
          <p:nvPicPr>
            <p:cNvPr id="1026" name="Picture 2" descr="D:\ФОТО 2017-2018\ФОТО 11-12.2017\ФОТО ФОРУМА\20171219_1658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47" y="1536338"/>
              <a:ext cx="4147236" cy="23328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ФОТО 2017-2018\СМОЛЕНСК\20170827_17372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556867"/>
              <a:ext cx="3947711" cy="22205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:\ФОТО 2016-2017\ЮНАРМИЯ\ФОТО ЮА\20170528_17222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46" y="4077071"/>
              <a:ext cx="4147235" cy="2332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ФОТО 2016-2017\ЮНАРМИЯ\ФОТО ЮА\20170622_144425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469" y="4023399"/>
              <a:ext cx="3254820" cy="24401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333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29-03-2016_11-55-31\Команта_Юнармеец_с орлом3_с фигура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9" y="1707554"/>
            <a:ext cx="8208665" cy="446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568" y="543439"/>
            <a:ext cx="8064896" cy="1152128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ПЕРВОЕ ОБЩЕЕ ДЕЛО –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СОЗДАНИЕ ЮНАРМЕЙСКОЙ КОМНАТЫ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66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42966" y="980728"/>
            <a:ext cx="8785712" cy="5345589"/>
            <a:chOff x="179512" y="1278514"/>
            <a:chExt cx="8785712" cy="53455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5" t="14140" r="26395" b="9458"/>
            <a:stretch/>
          </p:blipFill>
          <p:spPr bwMode="auto">
            <a:xfrm>
              <a:off x="1221990" y="2355240"/>
              <a:ext cx="6264696" cy="426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1" t="18834" r="17079" b="8911"/>
            <a:stretch/>
          </p:blipFill>
          <p:spPr bwMode="auto">
            <a:xfrm>
              <a:off x="5939415" y="1278514"/>
              <a:ext cx="3025809" cy="18582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43550"/>
              <a:ext cx="1296144" cy="9920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99592" y="342433"/>
            <a:ext cx="6299799" cy="634082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АТРИБУТИКА ЮНАРМИИ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763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308</Words>
  <Application>Microsoft Office PowerPoint</Application>
  <PresentationFormat>Экран (4:3)</PresentationFormat>
  <Paragraphs>53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</vt:lpstr>
      <vt:lpstr>Тема Office</vt:lpstr>
      <vt:lpstr>Презентация PowerPoint</vt:lpstr>
      <vt:lpstr>УЧРЕДИТЕЛИ</vt:lpstr>
      <vt:lpstr>Презентация PowerPoint</vt:lpstr>
      <vt:lpstr>ЦЕЛЬ И ЗАДАЧИ СОЗДАНИЯ ЮНАРМИИ</vt:lpstr>
      <vt:lpstr>Презентация PowerPoint</vt:lpstr>
      <vt:lpstr>МОДУЛЬНЫЕ ПРОГРАММЫ (программы и контакты в заявках на обучение) </vt:lpstr>
      <vt:lpstr>УЧАСТИЕ В ГОРОДСКИХ, РЕГИОНАЛЬНЫХ И ВСЕРОССИЙСКИХ МЕРОПРИЯТИЯХ</vt:lpstr>
      <vt:lpstr>ПЕРВОЕ ОБЩЕЕ ДЕЛО –  СОЗДАНИЕ ЮНАРМЕЙСКОЙ КОМНАТЫ</vt:lpstr>
      <vt:lpstr>АТРИБУТИКА ЮНАРМИИ</vt:lpstr>
      <vt:lpstr>ФОРМА ЮНАРМИИ</vt:lpstr>
      <vt:lpstr>ЗНАКИ РАЗЛИЧИЯ В ЮНАРМИИ</vt:lpstr>
      <vt:lpstr>НАРУКАВНЫЕ НАШИВКИ</vt:lpstr>
      <vt:lpstr>А ТЫ ГОТОВ СТАТЬ ЮНАРМЕЙЦЕМ?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Керн Сергей Александрович</cp:lastModifiedBy>
  <cp:revision>40</cp:revision>
  <cp:lastPrinted>2018-02-15T07:26:10Z</cp:lastPrinted>
  <dcterms:created xsi:type="dcterms:W3CDTF">2014-06-24T15:51:35Z</dcterms:created>
  <dcterms:modified xsi:type="dcterms:W3CDTF">2019-09-27T07:35:56Z</dcterms:modified>
</cp:coreProperties>
</file>